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40E6B1-D1D6-45D8-8C87-A689EE05038E}" v="1" dt="2024-07-17T13:46:30.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Bayram" userId="9b6000a12e2a2afc" providerId="LiveId" clId="{E640E6B1-D1D6-45D8-8C87-A689EE05038E}"/>
    <pc:docChg chg="addSld delSld modSld">
      <pc:chgData name="Pınar Bayram" userId="9b6000a12e2a2afc" providerId="LiveId" clId="{E640E6B1-D1D6-45D8-8C87-A689EE05038E}" dt="2024-07-17T13:47:24.540" v="4" actId="207"/>
      <pc:docMkLst>
        <pc:docMk/>
      </pc:docMkLst>
      <pc:sldChg chg="new del">
        <pc:chgData name="Pınar Bayram" userId="9b6000a12e2a2afc" providerId="LiveId" clId="{E640E6B1-D1D6-45D8-8C87-A689EE05038E}" dt="2024-07-17T13:46:37.664" v="2" actId="2696"/>
        <pc:sldMkLst>
          <pc:docMk/>
          <pc:sldMk cId="2940857411" sldId="261"/>
        </pc:sldMkLst>
      </pc:sldChg>
      <pc:sldChg chg="modSp add mod">
        <pc:chgData name="Pınar Bayram" userId="9b6000a12e2a2afc" providerId="LiveId" clId="{E640E6B1-D1D6-45D8-8C87-A689EE05038E}" dt="2024-07-17T13:47:24.540" v="4" actId="207"/>
        <pc:sldMkLst>
          <pc:docMk/>
          <pc:sldMk cId="39478941" sldId="262"/>
        </pc:sldMkLst>
        <pc:spChg chg="mod">
          <ac:chgData name="Pınar Bayram" userId="9b6000a12e2a2afc" providerId="LiveId" clId="{E640E6B1-D1D6-45D8-8C87-A689EE05038E}" dt="2024-07-17T13:47:24.540" v="4" actId="207"/>
          <ac:spMkLst>
            <pc:docMk/>
            <pc:sldMk cId="39478941" sldId="262"/>
            <ac:spMk id="1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98BD379-AA11-4187-9BD8-C6377451734B}" type="datetimeFigureOut">
              <a:rPr lang="tr-TR" smtClean="0"/>
              <a:t>17.07.2024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70354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98BD379-AA11-4187-9BD8-C6377451734B}" type="datetimeFigureOut">
              <a:rPr lang="tr-TR" smtClean="0"/>
              <a:t>17.07.2024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37607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98BD379-AA11-4187-9BD8-C6377451734B}" type="datetimeFigureOut">
              <a:rPr lang="tr-TR" smtClean="0"/>
              <a:t>17.07.2024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304140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98BD379-AA11-4187-9BD8-C6377451734B}" type="datetimeFigureOut">
              <a:rPr lang="tr-TR" smtClean="0"/>
              <a:t>17.07.2024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181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98BD379-AA11-4187-9BD8-C6377451734B}" type="datetimeFigureOut">
              <a:rPr lang="tr-TR" smtClean="0"/>
              <a:t>17.07.2024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4036218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8BD379-AA11-4187-9BD8-C6377451734B}" type="datetimeFigureOut">
              <a:rPr lang="tr-TR" smtClean="0"/>
              <a:t>17.07.2024</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112200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8BD379-AA11-4187-9BD8-C6377451734B}" type="datetimeFigureOut">
              <a:rPr lang="tr-TR" smtClean="0"/>
              <a:t>17.07.2024</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1827590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98BD379-AA11-4187-9BD8-C6377451734B}" type="datetimeFigureOut">
              <a:rPr lang="tr-TR" smtClean="0"/>
              <a:t>17.07.2024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37564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98BD379-AA11-4187-9BD8-C6377451734B}" type="datetimeFigureOut">
              <a:rPr lang="tr-TR" smtClean="0"/>
              <a:t>17.07.2024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71026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F98BD379-AA11-4187-9BD8-C6377451734B}" type="datetimeFigureOut">
              <a:rPr lang="tr-TR" smtClean="0"/>
              <a:t>17.07.2024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395637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98BD379-AA11-4187-9BD8-C6377451734B}" type="datetimeFigureOut">
              <a:rPr lang="tr-TR" smtClean="0"/>
              <a:t>17.07.2024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281082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98BD379-AA11-4187-9BD8-C6377451734B}" type="datetimeFigureOut">
              <a:rPr lang="tr-TR" smtClean="0"/>
              <a:t>17.07.2024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81974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98BD379-AA11-4187-9BD8-C6377451734B}" type="datetimeFigureOut">
              <a:rPr lang="tr-TR" smtClean="0"/>
              <a:t>17.07.2024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25681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F98BD379-AA11-4187-9BD8-C6377451734B}" type="datetimeFigureOut">
              <a:rPr lang="tr-TR" smtClean="0"/>
              <a:t>17.07.2024</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377908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8BD379-AA11-4187-9BD8-C6377451734B}" type="datetimeFigureOut">
              <a:rPr lang="tr-TR" smtClean="0"/>
              <a:t>17.07.2024</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119278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F98BD379-AA11-4187-9BD8-C6377451734B}" type="datetimeFigureOut">
              <a:rPr lang="tr-TR" smtClean="0"/>
              <a:t>17.07.2024</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373579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98BD379-AA11-4187-9BD8-C6377451734B}" type="datetimeFigureOut">
              <a:rPr lang="tr-TR" smtClean="0"/>
              <a:t>17.07.2024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1BDC89-BE6B-4763-B659-4682611E7991}" type="slidenum">
              <a:rPr lang="tr-TR" smtClean="0"/>
              <a:t>‹#›</a:t>
            </a:fld>
            <a:endParaRPr lang="tr-TR"/>
          </a:p>
        </p:txBody>
      </p:sp>
    </p:spTree>
    <p:extLst>
      <p:ext uri="{BB962C8B-B14F-4D97-AF65-F5344CB8AC3E}">
        <p14:creationId xmlns:p14="http://schemas.microsoft.com/office/powerpoint/2010/main" val="418555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8BD379-AA11-4187-9BD8-C6377451734B}" type="datetimeFigureOut">
              <a:rPr lang="tr-TR" smtClean="0"/>
              <a:t>17.07.2024</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51BDC89-BE6B-4763-B659-4682611E7991}" type="slidenum">
              <a:rPr lang="tr-TR" smtClean="0"/>
              <a:t>‹#›</a:t>
            </a:fld>
            <a:endParaRPr lang="tr-TR"/>
          </a:p>
        </p:txBody>
      </p:sp>
    </p:spTree>
    <p:extLst>
      <p:ext uri="{BB962C8B-B14F-4D97-AF65-F5344CB8AC3E}">
        <p14:creationId xmlns:p14="http://schemas.microsoft.com/office/powerpoint/2010/main" val="27451436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8.png"/><Relationship Id="rId12" Type="http://schemas.openxmlformats.org/officeDocument/2006/relationships/image" Target="../media/image15.svg"/><Relationship Id="rId2" Type="http://schemas.openxmlformats.org/officeDocument/2006/relationships/image" Target="../media/image6.jpeg"/><Relationship Id="rId16"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14.png"/><Relationship Id="rId5" Type="http://schemas.openxmlformats.org/officeDocument/2006/relationships/image" Target="../media/image20.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6.png"/><Relationship Id="rId18" Type="http://schemas.openxmlformats.org/officeDocument/2006/relationships/image" Target="../media/image25.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3.svg"/><Relationship Id="rId17" Type="http://schemas.openxmlformats.org/officeDocument/2006/relationships/image" Target="../media/image24.png"/><Relationship Id="rId2" Type="http://schemas.openxmlformats.org/officeDocument/2006/relationships/image" Target="../media/image6.jpeg"/><Relationship Id="rId16"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22.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8.png"/><Relationship Id="rId12" Type="http://schemas.openxmlformats.org/officeDocument/2006/relationships/image" Target="../media/image19.svg"/><Relationship Id="rId2" Type="http://schemas.openxmlformats.org/officeDocument/2006/relationships/image" Target="../media/image6.jpeg"/><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2.png"/><Relationship Id="rId1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23E769-2B4D-A6C3-F2F7-7AC702ECD8E8}"/>
              </a:ext>
            </a:extLst>
          </p:cNvPr>
          <p:cNvSpPr>
            <a:spLocks noGrp="1"/>
          </p:cNvSpPr>
          <p:nvPr>
            <p:ph type="ctrTitle"/>
          </p:nvPr>
        </p:nvSpPr>
        <p:spPr>
          <a:xfrm>
            <a:off x="1683171" y="2818309"/>
            <a:ext cx="8825658" cy="1221381"/>
          </a:xfrm>
        </p:spPr>
        <p:txBody>
          <a:bodyPr/>
          <a:lstStyle/>
          <a:p>
            <a:pPr algn="ctr"/>
            <a:r>
              <a:rPr lang="tr-TR" sz="8800" dirty="0" err="1"/>
              <a:t>Kindness</a:t>
            </a:r>
            <a:r>
              <a:rPr lang="tr-TR" sz="8800" dirty="0"/>
              <a:t> </a:t>
            </a:r>
            <a:r>
              <a:rPr lang="tr-TR" sz="8800" dirty="0" err="1"/>
              <a:t>Rock</a:t>
            </a:r>
            <a:endParaRPr lang="tr-TR" sz="8800" dirty="0"/>
          </a:p>
        </p:txBody>
      </p:sp>
    </p:spTree>
    <p:extLst>
      <p:ext uri="{BB962C8B-B14F-4D97-AF65-F5344CB8AC3E}">
        <p14:creationId xmlns:p14="http://schemas.microsoft.com/office/powerpoint/2010/main" val="338217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s playground in summer park or kindergarten">
            <a:extLst>
              <a:ext uri="{FF2B5EF4-FFF2-40B4-BE49-F238E27FC236}">
                <a16:creationId xmlns:a16="http://schemas.microsoft.com/office/drawing/2014/main" id="{B702E6B4-5079-BD8B-8B2D-6CC3DD7B1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1"/>
            <a:ext cx="12334240" cy="6979921"/>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CBA5D10D-644C-ADE2-A666-22AFFE4B9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216018" y="3677920"/>
            <a:ext cx="721982" cy="1727398"/>
          </a:xfrm>
          <a:prstGeom prst="rect">
            <a:avLst/>
          </a:prstGeom>
        </p:spPr>
      </p:pic>
      <p:pic>
        <p:nvPicPr>
          <p:cNvPr id="4" name="Grafik 3">
            <a:extLst>
              <a:ext uri="{FF2B5EF4-FFF2-40B4-BE49-F238E27FC236}">
                <a16:creationId xmlns:a16="http://schemas.microsoft.com/office/drawing/2014/main" id="{ED66F4E8-81DA-A0C1-BE4B-5C14E3D171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4137" y="3793228"/>
            <a:ext cx="721982" cy="1547104"/>
          </a:xfrm>
          <a:prstGeom prst="rect">
            <a:avLst/>
          </a:prstGeom>
        </p:spPr>
      </p:pic>
      <p:pic>
        <p:nvPicPr>
          <p:cNvPr id="5" name="Grafik 4">
            <a:extLst>
              <a:ext uri="{FF2B5EF4-FFF2-40B4-BE49-F238E27FC236}">
                <a16:creationId xmlns:a16="http://schemas.microsoft.com/office/drawing/2014/main" id="{924DB5DD-79B1-A9B9-C032-2A8A558FD2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54398" y="4734933"/>
            <a:ext cx="835020" cy="1635958"/>
          </a:xfrm>
          <a:prstGeom prst="rect">
            <a:avLst/>
          </a:prstGeom>
        </p:spPr>
      </p:pic>
      <p:pic>
        <p:nvPicPr>
          <p:cNvPr id="6" name="Grafik 5">
            <a:extLst>
              <a:ext uri="{FF2B5EF4-FFF2-40B4-BE49-F238E27FC236}">
                <a16:creationId xmlns:a16="http://schemas.microsoft.com/office/drawing/2014/main" id="{270F87EF-71AB-8488-85F7-D860BF88B5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31850" y="1053295"/>
            <a:ext cx="537135" cy="1181697"/>
          </a:xfrm>
          <a:prstGeom prst="rect">
            <a:avLst/>
          </a:prstGeom>
        </p:spPr>
      </p:pic>
      <p:pic>
        <p:nvPicPr>
          <p:cNvPr id="7" name="Grafik 6">
            <a:extLst>
              <a:ext uri="{FF2B5EF4-FFF2-40B4-BE49-F238E27FC236}">
                <a16:creationId xmlns:a16="http://schemas.microsoft.com/office/drawing/2014/main" id="{4D3DD5DA-699C-36C5-6A70-DCC8D0D88A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73901" y="3793228"/>
            <a:ext cx="721982" cy="1514747"/>
          </a:xfrm>
          <a:prstGeom prst="rect">
            <a:avLst/>
          </a:prstGeom>
        </p:spPr>
      </p:pic>
      <p:pic>
        <p:nvPicPr>
          <p:cNvPr id="9" name="Grafik 8">
            <a:extLst>
              <a:ext uri="{FF2B5EF4-FFF2-40B4-BE49-F238E27FC236}">
                <a16:creationId xmlns:a16="http://schemas.microsoft.com/office/drawing/2014/main" id="{EFE82FAE-27F2-4911-2AA2-814209CE69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57890" y="3307128"/>
            <a:ext cx="721982" cy="1323633"/>
          </a:xfrm>
          <a:prstGeom prst="rect">
            <a:avLst/>
          </a:prstGeom>
        </p:spPr>
      </p:pic>
      <p:pic>
        <p:nvPicPr>
          <p:cNvPr id="10" name="Grafik 9">
            <a:extLst>
              <a:ext uri="{FF2B5EF4-FFF2-40B4-BE49-F238E27FC236}">
                <a16:creationId xmlns:a16="http://schemas.microsoft.com/office/drawing/2014/main" id="{32D59356-1D48-CBE2-E2B6-806BED85FEB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7879859" y="5159837"/>
            <a:ext cx="664905" cy="1414691"/>
          </a:xfrm>
          <a:prstGeom prst="rect">
            <a:avLst/>
          </a:prstGeom>
        </p:spPr>
      </p:pic>
    </p:spTree>
    <p:extLst>
      <p:ext uri="{BB962C8B-B14F-4D97-AF65-F5344CB8AC3E}">
        <p14:creationId xmlns:p14="http://schemas.microsoft.com/office/powerpoint/2010/main" val="237380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s playground in summer park or kindergarten">
            <a:extLst>
              <a:ext uri="{FF2B5EF4-FFF2-40B4-BE49-F238E27FC236}">
                <a16:creationId xmlns:a16="http://schemas.microsoft.com/office/drawing/2014/main" id="{B702E6B4-5079-BD8B-8B2D-6CC3DD7B1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1"/>
            <a:ext cx="12334240" cy="6979921"/>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929075D3-5C4F-3F2D-0522-A0ED5AB15D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252085" y="3677920"/>
            <a:ext cx="835020" cy="1635958"/>
          </a:xfrm>
          <a:prstGeom prst="rect">
            <a:avLst/>
          </a:prstGeom>
        </p:spPr>
      </p:pic>
      <p:pic>
        <p:nvPicPr>
          <p:cNvPr id="6" name="Grafik 5">
            <a:extLst>
              <a:ext uri="{FF2B5EF4-FFF2-40B4-BE49-F238E27FC236}">
                <a16:creationId xmlns:a16="http://schemas.microsoft.com/office/drawing/2014/main" id="{BB16BD40-9735-89BD-E298-5668C39223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89658" y="3677920"/>
            <a:ext cx="1042028" cy="1635958"/>
          </a:xfrm>
          <a:prstGeom prst="rect">
            <a:avLst/>
          </a:prstGeom>
        </p:spPr>
      </p:pic>
      <p:pic>
        <p:nvPicPr>
          <p:cNvPr id="7" name="Grafik 6">
            <a:extLst>
              <a:ext uri="{FF2B5EF4-FFF2-40B4-BE49-F238E27FC236}">
                <a16:creationId xmlns:a16="http://schemas.microsoft.com/office/drawing/2014/main" id="{3922A9E3-6BD2-50C5-FE9B-AC6DE959B3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18826" y="1030146"/>
            <a:ext cx="547608" cy="1173445"/>
          </a:xfrm>
          <a:prstGeom prst="rect">
            <a:avLst/>
          </a:prstGeom>
        </p:spPr>
      </p:pic>
      <p:pic>
        <p:nvPicPr>
          <p:cNvPr id="8" name="Grafik 7">
            <a:extLst>
              <a:ext uri="{FF2B5EF4-FFF2-40B4-BE49-F238E27FC236}">
                <a16:creationId xmlns:a16="http://schemas.microsoft.com/office/drawing/2014/main" id="{141E377F-AA6C-F530-AFAB-D37D30CA0E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2955" y="4438913"/>
            <a:ext cx="664905" cy="1462791"/>
          </a:xfrm>
          <a:prstGeom prst="rect">
            <a:avLst/>
          </a:prstGeom>
        </p:spPr>
      </p:pic>
      <p:pic>
        <p:nvPicPr>
          <p:cNvPr id="9" name="Grafik 8">
            <a:extLst>
              <a:ext uri="{FF2B5EF4-FFF2-40B4-BE49-F238E27FC236}">
                <a16:creationId xmlns:a16="http://schemas.microsoft.com/office/drawing/2014/main" id="{F66E9A26-1326-5F22-237D-60CD6D8BB66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56979" y="3799131"/>
            <a:ext cx="721982" cy="1514747"/>
          </a:xfrm>
          <a:prstGeom prst="rect">
            <a:avLst/>
          </a:prstGeom>
        </p:spPr>
      </p:pic>
      <p:pic>
        <p:nvPicPr>
          <p:cNvPr id="10" name="Grafik 9">
            <a:extLst>
              <a:ext uri="{FF2B5EF4-FFF2-40B4-BE49-F238E27FC236}">
                <a16:creationId xmlns:a16="http://schemas.microsoft.com/office/drawing/2014/main" id="{BD642B24-57F0-4D36-20B8-819CD3A474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57890" y="3307128"/>
            <a:ext cx="721982" cy="1323633"/>
          </a:xfrm>
          <a:prstGeom prst="rect">
            <a:avLst/>
          </a:prstGeom>
        </p:spPr>
      </p:pic>
      <p:pic>
        <p:nvPicPr>
          <p:cNvPr id="11" name="Grafik 10">
            <a:extLst>
              <a:ext uri="{FF2B5EF4-FFF2-40B4-BE49-F238E27FC236}">
                <a16:creationId xmlns:a16="http://schemas.microsoft.com/office/drawing/2014/main" id="{8E9A5A55-9CB4-4770-E87A-B28D4A16601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100345" y="4385632"/>
            <a:ext cx="664905" cy="1414691"/>
          </a:xfrm>
          <a:prstGeom prst="rect">
            <a:avLst/>
          </a:prstGeom>
        </p:spPr>
      </p:pic>
    </p:spTree>
    <p:extLst>
      <p:ext uri="{BB962C8B-B14F-4D97-AF65-F5344CB8AC3E}">
        <p14:creationId xmlns:p14="http://schemas.microsoft.com/office/powerpoint/2010/main" val="55159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s playground in summer park or kindergarten">
            <a:extLst>
              <a:ext uri="{FF2B5EF4-FFF2-40B4-BE49-F238E27FC236}">
                <a16:creationId xmlns:a16="http://schemas.microsoft.com/office/drawing/2014/main" id="{B702E6B4-5079-BD8B-8B2D-6CC3DD7B1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1"/>
            <a:ext cx="12334240" cy="6979921"/>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E8137401-FAB3-297D-66C3-36D24D2803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61856" y="4453459"/>
            <a:ext cx="721982" cy="1547104"/>
          </a:xfrm>
          <a:prstGeom prst="rect">
            <a:avLst/>
          </a:prstGeom>
        </p:spPr>
      </p:pic>
      <p:pic>
        <p:nvPicPr>
          <p:cNvPr id="4" name="Grafik 3">
            <a:extLst>
              <a:ext uri="{FF2B5EF4-FFF2-40B4-BE49-F238E27FC236}">
                <a16:creationId xmlns:a16="http://schemas.microsoft.com/office/drawing/2014/main" id="{929075D3-5C4F-3F2D-0522-A0ED5AB15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991262" y="5082173"/>
            <a:ext cx="835020" cy="1635958"/>
          </a:xfrm>
          <a:prstGeom prst="rect">
            <a:avLst/>
          </a:prstGeom>
        </p:spPr>
      </p:pic>
      <p:pic>
        <p:nvPicPr>
          <p:cNvPr id="11" name="Grafik 10">
            <a:extLst>
              <a:ext uri="{FF2B5EF4-FFF2-40B4-BE49-F238E27FC236}">
                <a16:creationId xmlns:a16="http://schemas.microsoft.com/office/drawing/2014/main" id="{B984F20E-0756-45C0-6148-B5409C6942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68402" y="5218633"/>
            <a:ext cx="721982" cy="1588360"/>
          </a:xfrm>
          <a:prstGeom prst="rect">
            <a:avLst/>
          </a:prstGeom>
        </p:spPr>
      </p:pic>
      <p:pic>
        <p:nvPicPr>
          <p:cNvPr id="15" name="Grafik 14">
            <a:extLst>
              <a:ext uri="{FF2B5EF4-FFF2-40B4-BE49-F238E27FC236}">
                <a16:creationId xmlns:a16="http://schemas.microsoft.com/office/drawing/2014/main" id="{57C57C69-C6EC-4840-5086-5C6A81297A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23950" y="4390874"/>
            <a:ext cx="721982" cy="1514747"/>
          </a:xfrm>
          <a:prstGeom prst="rect">
            <a:avLst/>
          </a:prstGeom>
        </p:spPr>
      </p:pic>
      <p:pic>
        <p:nvPicPr>
          <p:cNvPr id="2" name="Grafik 1">
            <a:extLst>
              <a:ext uri="{FF2B5EF4-FFF2-40B4-BE49-F238E27FC236}">
                <a16:creationId xmlns:a16="http://schemas.microsoft.com/office/drawing/2014/main" id="{CCB90CA8-DB3D-DDCB-4993-1F347D06DC3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238142" y="4591703"/>
            <a:ext cx="835019" cy="1724496"/>
          </a:xfrm>
          <a:prstGeom prst="rect">
            <a:avLst/>
          </a:prstGeom>
        </p:spPr>
      </p:pic>
      <p:pic>
        <p:nvPicPr>
          <p:cNvPr id="7" name="Grafik 6">
            <a:extLst>
              <a:ext uri="{FF2B5EF4-FFF2-40B4-BE49-F238E27FC236}">
                <a16:creationId xmlns:a16="http://schemas.microsoft.com/office/drawing/2014/main" id="{3A3B04B4-123D-5C01-A697-502DC71341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06058" y="5133826"/>
            <a:ext cx="864167" cy="1584305"/>
          </a:xfrm>
          <a:prstGeom prst="rect">
            <a:avLst/>
          </a:prstGeom>
        </p:spPr>
      </p:pic>
      <p:pic>
        <p:nvPicPr>
          <p:cNvPr id="13" name="Grafik 12">
            <a:extLst>
              <a:ext uri="{FF2B5EF4-FFF2-40B4-BE49-F238E27FC236}">
                <a16:creationId xmlns:a16="http://schemas.microsoft.com/office/drawing/2014/main" id="{4F136ECE-29EE-45DD-BE1C-14DF882B0A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6073161" y="4805147"/>
            <a:ext cx="664905" cy="1414691"/>
          </a:xfrm>
          <a:prstGeom prst="rect">
            <a:avLst/>
          </a:prstGeom>
        </p:spPr>
      </p:pic>
      <p:pic>
        <p:nvPicPr>
          <p:cNvPr id="6" name="Grafik 5">
            <a:extLst>
              <a:ext uri="{FF2B5EF4-FFF2-40B4-BE49-F238E27FC236}">
                <a16:creationId xmlns:a16="http://schemas.microsoft.com/office/drawing/2014/main" id="{439F1D4A-D24D-811A-3E33-18736CA6FD3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420972" y="4875414"/>
            <a:ext cx="1063566" cy="2049475"/>
          </a:xfrm>
          <a:prstGeom prst="rect">
            <a:avLst/>
          </a:prstGeom>
        </p:spPr>
      </p:pic>
    </p:spTree>
    <p:extLst>
      <p:ext uri="{BB962C8B-B14F-4D97-AF65-F5344CB8AC3E}">
        <p14:creationId xmlns:p14="http://schemas.microsoft.com/office/powerpoint/2010/main" val="100155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s playground in summer park or kindergarten">
            <a:extLst>
              <a:ext uri="{FF2B5EF4-FFF2-40B4-BE49-F238E27FC236}">
                <a16:creationId xmlns:a16="http://schemas.microsoft.com/office/drawing/2014/main" id="{B702E6B4-5079-BD8B-8B2D-6CC3DD7B1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1"/>
            <a:ext cx="12334240" cy="6979921"/>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929075D3-5C4F-3F2D-0522-A0ED5AB15D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537137" y="3903224"/>
            <a:ext cx="835020" cy="1635958"/>
          </a:xfrm>
          <a:prstGeom prst="rect">
            <a:avLst/>
          </a:prstGeom>
        </p:spPr>
      </p:pic>
      <p:pic>
        <p:nvPicPr>
          <p:cNvPr id="7" name="Grafik 6">
            <a:extLst>
              <a:ext uri="{FF2B5EF4-FFF2-40B4-BE49-F238E27FC236}">
                <a16:creationId xmlns:a16="http://schemas.microsoft.com/office/drawing/2014/main" id="{3A3B04B4-123D-5C01-A697-502DC71341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3366" y="4602346"/>
            <a:ext cx="721982" cy="1323633"/>
          </a:xfrm>
          <a:prstGeom prst="rect">
            <a:avLst/>
          </a:prstGeom>
        </p:spPr>
      </p:pic>
      <p:pic>
        <p:nvPicPr>
          <p:cNvPr id="9" name="Grafik 8">
            <a:extLst>
              <a:ext uri="{FF2B5EF4-FFF2-40B4-BE49-F238E27FC236}">
                <a16:creationId xmlns:a16="http://schemas.microsoft.com/office/drawing/2014/main" id="{E8137401-FAB3-297D-66C3-36D24D2803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13024" y="3314291"/>
            <a:ext cx="601092" cy="1288055"/>
          </a:xfrm>
          <a:prstGeom prst="rect">
            <a:avLst/>
          </a:prstGeom>
        </p:spPr>
      </p:pic>
      <p:pic>
        <p:nvPicPr>
          <p:cNvPr id="11" name="Grafik 10">
            <a:extLst>
              <a:ext uri="{FF2B5EF4-FFF2-40B4-BE49-F238E27FC236}">
                <a16:creationId xmlns:a16="http://schemas.microsoft.com/office/drawing/2014/main" id="{B984F20E-0756-45C0-6148-B5409C6942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7245" y="3992171"/>
            <a:ext cx="721982" cy="1588360"/>
          </a:xfrm>
          <a:prstGeom prst="rect">
            <a:avLst/>
          </a:prstGeom>
        </p:spPr>
      </p:pic>
      <p:pic>
        <p:nvPicPr>
          <p:cNvPr id="13" name="Grafik 12">
            <a:extLst>
              <a:ext uri="{FF2B5EF4-FFF2-40B4-BE49-F238E27FC236}">
                <a16:creationId xmlns:a16="http://schemas.microsoft.com/office/drawing/2014/main" id="{4F136ECE-29EE-45DD-BE1C-14DF882B0A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3633501" y="4000589"/>
            <a:ext cx="664905" cy="1414691"/>
          </a:xfrm>
          <a:prstGeom prst="rect">
            <a:avLst/>
          </a:prstGeom>
        </p:spPr>
      </p:pic>
      <p:pic>
        <p:nvPicPr>
          <p:cNvPr id="15" name="Grafik 14">
            <a:extLst>
              <a:ext uri="{FF2B5EF4-FFF2-40B4-BE49-F238E27FC236}">
                <a16:creationId xmlns:a16="http://schemas.microsoft.com/office/drawing/2014/main" id="{57C57C69-C6EC-4840-5086-5C6A81297A6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92315" y="931444"/>
            <a:ext cx="599046" cy="1256822"/>
          </a:xfrm>
          <a:prstGeom prst="rect">
            <a:avLst/>
          </a:prstGeom>
        </p:spPr>
      </p:pic>
      <p:pic>
        <p:nvPicPr>
          <p:cNvPr id="17" name="Grafik 16">
            <a:extLst>
              <a:ext uri="{FF2B5EF4-FFF2-40B4-BE49-F238E27FC236}">
                <a16:creationId xmlns:a16="http://schemas.microsoft.com/office/drawing/2014/main" id="{B873EDD6-9AD6-EE2E-D1AA-3098D6CC53E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55453" y="3654963"/>
            <a:ext cx="880159" cy="1760317"/>
          </a:xfrm>
          <a:prstGeom prst="rect">
            <a:avLst/>
          </a:prstGeom>
        </p:spPr>
      </p:pic>
    </p:spTree>
    <p:extLst>
      <p:ext uri="{BB962C8B-B14F-4D97-AF65-F5344CB8AC3E}">
        <p14:creationId xmlns:p14="http://schemas.microsoft.com/office/powerpoint/2010/main" val="361394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965" y="4608473"/>
            <a:ext cx="850367" cy="5252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418" y="4771689"/>
            <a:ext cx="1534554" cy="4525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687" y="4347509"/>
            <a:ext cx="1231900" cy="914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678" y="132648"/>
            <a:ext cx="2693577" cy="565099"/>
          </a:xfrm>
          <a:prstGeom prst="rect">
            <a:avLst/>
          </a:prstGeom>
        </p:spPr>
      </p:pic>
      <p:sp>
        <p:nvSpPr>
          <p:cNvPr id="12" name="TextBox 11"/>
          <p:cNvSpPr txBox="1"/>
          <p:nvPr/>
        </p:nvSpPr>
        <p:spPr>
          <a:xfrm>
            <a:off x="3957470" y="5474352"/>
            <a:ext cx="2632985" cy="276999"/>
          </a:xfrm>
          <a:prstGeom prst="rect">
            <a:avLst/>
          </a:prstGeom>
          <a:noFill/>
        </p:spPr>
        <p:txBody>
          <a:bodyPr wrap="square" rtlCol="0">
            <a:spAutoFit/>
          </a:bodyPr>
          <a:lstStyle/>
          <a:p>
            <a:r>
              <a:rPr lang="en-US" sz="1200" cap="small" dirty="0">
                <a:solidFill>
                  <a:schemeClr val="accent2">
                    <a:lumMod val="75000"/>
                  </a:schemeClr>
                </a:solidFill>
              </a:rPr>
              <a:t>2023-1-BG01-KA220-SCH-000160813</a:t>
            </a:r>
            <a:endParaRPr lang="en-GB" sz="1200" cap="small" dirty="0">
              <a:solidFill>
                <a:schemeClr val="accent2">
                  <a:lumMod val="75000"/>
                </a:schemeClr>
              </a:solidFill>
            </a:endParaRPr>
          </a:p>
        </p:txBody>
      </p:sp>
      <p:sp>
        <p:nvSpPr>
          <p:cNvPr id="13" name="TextBox 12"/>
          <p:cNvSpPr txBox="1"/>
          <p:nvPr/>
        </p:nvSpPr>
        <p:spPr>
          <a:xfrm>
            <a:off x="3121892" y="1862148"/>
            <a:ext cx="5237018" cy="1754326"/>
          </a:xfrm>
          <a:prstGeom prst="rect">
            <a:avLst/>
          </a:prstGeom>
          <a:noFill/>
        </p:spPr>
        <p:txBody>
          <a:bodyPr wrap="square" rtlCol="0">
            <a:spAutoFit/>
          </a:bodyPr>
          <a:lstStyle/>
          <a:p>
            <a:r>
              <a:rPr lang="en-GB" dirty="0">
                <a:solidFill>
                  <a:schemeClr val="accent2">
                    <a:lumMod val="60000"/>
                    <a:lumOff val="40000"/>
                  </a:schemeClr>
                </a:solidFill>
              </a:rPr>
              <a:t>Module: </a:t>
            </a:r>
            <a:r>
              <a:rPr lang="en-GB" b="1" dirty="0">
                <a:solidFill>
                  <a:srgbClr val="FF0000"/>
                </a:solidFill>
              </a:rPr>
              <a:t>Civic awareness</a:t>
            </a:r>
          </a:p>
          <a:p>
            <a:r>
              <a:rPr lang="en-GB" dirty="0">
                <a:solidFill>
                  <a:schemeClr val="accent2">
                    <a:lumMod val="60000"/>
                    <a:lumOff val="40000"/>
                  </a:schemeClr>
                </a:solidFill>
              </a:rPr>
              <a:t>Sub-module:</a:t>
            </a:r>
            <a:r>
              <a:rPr lang="en-GB" dirty="0"/>
              <a:t> </a:t>
            </a:r>
            <a:r>
              <a:rPr lang="en-GB" b="1" dirty="0">
                <a:solidFill>
                  <a:srgbClr val="FF0000"/>
                </a:solidFill>
              </a:rPr>
              <a:t>Everyday active citizenship skills</a:t>
            </a:r>
          </a:p>
          <a:p>
            <a:r>
              <a:rPr lang="en-GB" dirty="0">
                <a:solidFill>
                  <a:schemeClr val="accent2">
                    <a:lumMod val="60000"/>
                    <a:lumOff val="40000"/>
                  </a:schemeClr>
                </a:solidFill>
              </a:rPr>
              <a:t>Topic:</a:t>
            </a:r>
            <a:r>
              <a:rPr lang="tr-TR" dirty="0">
                <a:solidFill>
                  <a:schemeClr val="accent2">
                    <a:lumMod val="60000"/>
                    <a:lumOff val="40000"/>
                  </a:schemeClr>
                </a:solidFill>
              </a:rPr>
              <a:t> </a:t>
            </a:r>
            <a:r>
              <a:rPr lang="tr-TR" b="1" dirty="0" err="1">
                <a:solidFill>
                  <a:srgbClr val="FF0000"/>
                </a:solidFill>
              </a:rPr>
              <a:t>Kindness</a:t>
            </a:r>
            <a:r>
              <a:rPr lang="tr-TR" b="1" dirty="0">
                <a:solidFill>
                  <a:srgbClr val="FF0000"/>
                </a:solidFill>
              </a:rPr>
              <a:t> </a:t>
            </a:r>
            <a:r>
              <a:rPr lang="tr-TR" b="1" dirty="0" err="1">
                <a:solidFill>
                  <a:srgbClr val="FF0000"/>
                </a:solidFill>
              </a:rPr>
              <a:t>Rock</a:t>
            </a:r>
            <a:endParaRPr lang="en-GB" b="1" dirty="0">
              <a:solidFill>
                <a:srgbClr val="FF0000"/>
              </a:solidFill>
            </a:endParaRPr>
          </a:p>
          <a:p>
            <a:r>
              <a:rPr lang="en-GB" dirty="0">
                <a:solidFill>
                  <a:schemeClr val="accent2">
                    <a:lumMod val="60000"/>
                    <a:lumOff val="40000"/>
                  </a:schemeClr>
                </a:solidFill>
              </a:rPr>
              <a:t>Resource title: </a:t>
            </a:r>
            <a:r>
              <a:rPr lang="tr-TR" b="1" dirty="0">
                <a:solidFill>
                  <a:srgbClr val="FF0000"/>
                </a:solidFill>
              </a:rPr>
              <a:t>Presentation</a:t>
            </a:r>
            <a:endParaRPr lang="en-GB" b="1" dirty="0">
              <a:solidFill>
                <a:srgbClr val="FF0000"/>
              </a:solidFill>
            </a:endParaRPr>
          </a:p>
          <a:p>
            <a:r>
              <a:rPr lang="en-GB" b="1" dirty="0">
                <a:solidFill>
                  <a:schemeClr val="accent2">
                    <a:lumMod val="60000"/>
                    <a:lumOff val="40000"/>
                  </a:schemeClr>
                </a:solidFill>
              </a:rPr>
              <a:t>Credits:</a:t>
            </a:r>
            <a:r>
              <a:rPr lang="en-GB" b="1" dirty="0">
                <a:solidFill>
                  <a:srgbClr val="0070C0"/>
                </a:solidFill>
              </a:rPr>
              <a:t> </a:t>
            </a:r>
            <a:r>
              <a:rPr lang="tr-TR" b="1" dirty="0">
                <a:solidFill>
                  <a:srgbClr val="FF0000"/>
                </a:solidFill>
              </a:rPr>
              <a:t>APDNE</a:t>
            </a:r>
            <a:endParaRPr lang="en-GB" b="1" dirty="0">
              <a:solidFill>
                <a:srgbClr val="FF0000"/>
              </a:solidFill>
            </a:endParaRPr>
          </a:p>
          <a:p>
            <a:endParaRPr lang="en-GB" dirty="0"/>
          </a:p>
        </p:txBody>
      </p:sp>
      <p:sp>
        <p:nvSpPr>
          <p:cNvPr id="14" name="TextBox 13"/>
          <p:cNvSpPr txBox="1"/>
          <p:nvPr/>
        </p:nvSpPr>
        <p:spPr>
          <a:xfrm>
            <a:off x="2992582" y="5766168"/>
            <a:ext cx="4562763" cy="261610"/>
          </a:xfrm>
          <a:prstGeom prst="rect">
            <a:avLst/>
          </a:prstGeom>
          <a:noFill/>
        </p:spPr>
        <p:txBody>
          <a:bodyPr wrap="square" rtlCol="0">
            <a:spAutoFit/>
          </a:bodyPr>
          <a:lstStyle/>
          <a:p>
            <a:pPr algn="ctr"/>
            <a:r>
              <a:rPr lang="en-GB" sz="1100" dirty="0"/>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algn="ctr"/>
            <a:r>
              <a:rPr lang="en-GB" sz="1100" dirty="0"/>
              <a:t>Funded by the European Union. Views and opinions expressed are however those of the author(s) only and do not necessarily reflect those of the European Union or the European Education and Culture Executive Agency (EACEA). </a:t>
            </a:r>
            <a:r>
              <a:rPr lang="en-GB" sz="1100"/>
              <a:t>Neither the European Union nor EACEA can be held responsible for them.</a:t>
            </a:r>
            <a:endParaRPr lang="en-GB" sz="11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453" y="132648"/>
            <a:ext cx="1874982" cy="82700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83" y="4544511"/>
            <a:ext cx="441960" cy="762000"/>
          </a:xfrm>
          <a:prstGeom prst="rect">
            <a:avLst/>
          </a:prstGeom>
        </p:spPr>
      </p:pic>
    </p:spTree>
    <p:extLst>
      <p:ext uri="{BB962C8B-B14F-4D97-AF65-F5344CB8AC3E}">
        <p14:creationId xmlns:p14="http://schemas.microsoft.com/office/powerpoint/2010/main" val="39478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TotalTime>
  <Words>88</Words>
  <Application>Microsoft Office PowerPoint</Application>
  <PresentationFormat>Geniş ekran</PresentationFormat>
  <Paragraphs>9</Paragraphs>
  <Slides>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6</vt:i4>
      </vt:variant>
    </vt:vector>
  </HeadingPairs>
  <TitlesOfParts>
    <vt:vector size="9" baseType="lpstr">
      <vt:lpstr>Century Gothic</vt:lpstr>
      <vt:lpstr>Wingdings 3</vt:lpstr>
      <vt:lpstr>İyon</vt:lpstr>
      <vt:lpstr>Kindness Rock</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Zafer Ü.</dc:creator>
  <cp:lastModifiedBy>Pınar Bayram</cp:lastModifiedBy>
  <cp:revision>6</cp:revision>
  <dcterms:created xsi:type="dcterms:W3CDTF">2024-07-15T19:40:09Z</dcterms:created>
  <dcterms:modified xsi:type="dcterms:W3CDTF">2024-07-17T13:47:27Z</dcterms:modified>
</cp:coreProperties>
</file>